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1D24"/>
    <a:srgbClr val="D3B68E"/>
    <a:srgbClr val="552528"/>
    <a:srgbClr val="5B1C24"/>
    <a:srgbClr val="FFFFFF"/>
    <a:srgbClr val="A377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6" autoAdjust="0"/>
    <p:restoredTop sz="94660"/>
  </p:normalViewPr>
  <p:slideViewPr>
    <p:cSldViewPr snapToGrid="0">
      <p:cViewPr varScale="1">
        <p:scale>
          <a:sx n="63" d="100"/>
          <a:sy n="63" d="100"/>
        </p:scale>
        <p:origin x="7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C7EE0-C077-4139-9CA9-171B81F4FB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B59403-827F-4BBE-9A41-FD6D3A16F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13211-4A4A-48DF-8EC2-8F1DBAC05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2AA52-F430-47F4-A1B4-0FA0048A8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7CEC0-0E3B-444B-9938-BCC23F0E0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09971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CEFBC-4737-4CEF-B88D-00D046241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5A3F0F-8568-4890-AEA2-24FC30F5AE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D7BA5-A25C-49D4-B44E-83EB880C6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C4ABC-BEA6-472E-B83F-81FB9773D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62331-7EEB-4BA9-ABC5-205958EDC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36234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6B036B-3516-45E2-9013-1F12A1701B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294E63-BC46-48A7-A11E-A48F1CC187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E26A1-82EB-4FC7-8759-FF2D316EA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A7C38-259F-44C6-B393-A5E5D4B6E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2404C-680D-4544-A931-5A4BB4C36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736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0782F-4709-4277-80B0-63111B760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0060A-0A8C-4D00-B700-ED0C89238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00BA-8E72-4471-AEC6-C7C175CDA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D3E47-BBC8-45BF-A1A1-8CEE28ACD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7E06B-F883-479B-BCF0-C94DF3E9F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35375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69924-613D-45CA-8322-E1786BE37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366F55-D382-4AF3-867F-84C757174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DABEC-224C-49A8-A7BF-173A1BC00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7FA90-EC8A-4073-BE9F-FCBB0B6AC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F02FC-7C78-4290-ACEE-337A089F4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0487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168B5-DA14-42A1-8515-F35E7374B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D8C9A-C262-46E3-A318-5EEE659700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58347E-DD48-4327-8AEC-2F2D3F3AFE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D448B-89D5-43EC-A9F9-A8F4B01F1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08A372-A723-4A98-AF93-BC47D9C32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C7169-1052-44FB-8BF4-F46224695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10008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52CBA-85B2-4C85-A770-3EB04B42B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F2AE8-F33E-41DF-AEB9-06B25E15E5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432520-1382-42E4-8EE5-EB8F0A717C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8F5282-62DB-4BF9-9286-E8089768B2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DCC82B-37AF-479D-96AD-9479FD7241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E15CBC-E2E0-436B-8E15-0D87470D9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676F9A-9EA7-481F-9579-32F7C672D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10D1F1-D7F0-40D0-B9BB-CAF577130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10471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782D0-6F02-4633-B01C-27D01946A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883E6E-B340-4C87-9D35-22FB41DC4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64227-3BC1-4D95-AE8D-C7656D00F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247337-A33C-4AE8-9271-46B14D437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1696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0F8064-1B41-4FBD-A5F1-16E6F7A26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D588E1-2C5C-4D83-8718-F7CDF45A7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2D218-922A-4442-9285-4A5B8273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51776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56063-5350-4D06-A800-35E66A9A9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5C4CF-76C8-4F11-BAC6-586F5E68A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2EBBD3-2974-47FA-97E3-AB431164BC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042182-A358-4D35-9F43-21685BBAE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739EC7-9264-4FA7-A5E3-2E140A29A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8D031-E5CE-4DF2-ACC6-20C947805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34191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B614D-ACB0-41FE-82BE-DA1B27ABA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F310C3-0E04-40A2-B7A5-307D7C7A03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5532B4-98A7-4512-8249-78D9DB308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FADFAD-DD51-4903-BE97-DCB590FB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6F042-2EE3-45B5-9C9D-0CC543997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5CE1A-9A24-4500-8D56-16718ADE9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43531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492145-F398-417E-A662-12E825A4F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51DEA-6877-4F6E-A97B-20563289F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A897-6F2A-4F66-8AE6-F1152F4CDB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74CD8B-BA83-4A1B-B85A-1915B01B52FD}" type="datetimeFigureOut">
              <a:rPr lang="en-ID" smtClean="0"/>
              <a:t>21/09/2023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FA3D6-E887-4548-B7D2-62F96B8A5C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56975-1BFF-47EC-ACC5-B9A368B371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771C2-EFE0-4881-9255-3F97F08DE34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98066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microsoft.com/office/2007/relationships/hdphoto" Target="../media/hdphoto5.wdp"/><Relationship Id="rId3" Type="http://schemas.openxmlformats.org/officeDocument/2006/relationships/image" Target="../media/image6.png"/><Relationship Id="rId7" Type="http://schemas.microsoft.com/office/2007/relationships/hdphoto" Target="../media/hdphoto2.wdp"/><Relationship Id="rId12" Type="http://schemas.openxmlformats.org/officeDocument/2006/relationships/image" Target="../media/image11.png"/><Relationship Id="rId17" Type="http://schemas.microsoft.com/office/2007/relationships/hdphoto" Target="../media/hdphoto7.wdp"/><Relationship Id="rId2" Type="http://schemas.openxmlformats.org/officeDocument/2006/relationships/image" Target="../media/image4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microsoft.com/office/2007/relationships/hdphoto" Target="../media/hdphoto4.wdp"/><Relationship Id="rId5" Type="http://schemas.openxmlformats.org/officeDocument/2006/relationships/image" Target="../media/image7.jpeg"/><Relationship Id="rId15" Type="http://schemas.microsoft.com/office/2007/relationships/hdphoto" Target="../media/hdphoto6.wdp"/><Relationship Id="rId10" Type="http://schemas.openxmlformats.org/officeDocument/2006/relationships/image" Target="../media/image10.png"/><Relationship Id="rId4" Type="http://schemas.microsoft.com/office/2007/relationships/hdphoto" Target="../media/hdphoto1.wdp"/><Relationship Id="rId9" Type="http://schemas.microsoft.com/office/2007/relationships/hdphoto" Target="../media/hdphoto3.wdp"/><Relationship Id="rId1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1.png"/><Relationship Id="rId18" Type="http://schemas.microsoft.com/office/2007/relationships/hdphoto" Target="../media/hdphoto7.wdp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microsoft.com/office/2007/relationships/hdphoto" Target="../media/hdphoto4.wdp"/><Relationship Id="rId17" Type="http://schemas.openxmlformats.org/officeDocument/2006/relationships/image" Target="../media/image13.png"/><Relationship Id="rId2" Type="http://schemas.openxmlformats.org/officeDocument/2006/relationships/image" Target="../media/image4.png"/><Relationship Id="rId1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11" Type="http://schemas.openxmlformats.org/officeDocument/2006/relationships/image" Target="../media/image15.png"/><Relationship Id="rId5" Type="http://schemas.openxmlformats.org/officeDocument/2006/relationships/image" Target="../media/image14.png"/><Relationship Id="rId15" Type="http://schemas.openxmlformats.org/officeDocument/2006/relationships/image" Target="../media/image12.png"/><Relationship Id="rId10" Type="http://schemas.microsoft.com/office/2007/relationships/hdphoto" Target="../media/hdphoto3.wdp"/><Relationship Id="rId4" Type="http://schemas.microsoft.com/office/2007/relationships/hdphoto" Target="../media/hdphoto1.wdp"/><Relationship Id="rId9" Type="http://schemas.openxmlformats.org/officeDocument/2006/relationships/image" Target="../media/image9.png"/><Relationship Id="rId1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45B7F-8AFD-46AE-BEC6-C96EEF8B0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618A9-37D5-47E9-A2CA-52235C7D4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5AEFAA-D16B-48BD-B97D-4845426FB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192000" cy="616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389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E56-9113-432C-840D-8D03F3EE4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Assets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EB3B5B-8C19-4495-8049-317E54AA97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69334"/>
            <a:ext cx="1428682" cy="1360027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C8ABB36-374B-4F1F-BE27-747D66AAA4F8}"/>
              </a:ext>
            </a:extLst>
          </p:cNvPr>
          <p:cNvSpPr/>
          <p:nvPr/>
        </p:nvSpPr>
        <p:spPr>
          <a:xfrm>
            <a:off x="2756079" y="1649272"/>
            <a:ext cx="2133600" cy="1200150"/>
          </a:xfrm>
          <a:prstGeom prst="rect">
            <a:avLst/>
          </a:prstGeom>
          <a:solidFill>
            <a:srgbClr val="5B1C2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7924A57-1FA9-4B35-B8CE-D4D19AD5A8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26409">
            <a:off x="5669859" y="1505937"/>
            <a:ext cx="1556061" cy="1608178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A32942D-695C-4838-B47B-614012D6B52B}"/>
              </a:ext>
            </a:extLst>
          </p:cNvPr>
          <p:cNvSpPr/>
          <p:nvPr/>
        </p:nvSpPr>
        <p:spPr>
          <a:xfrm>
            <a:off x="7556006" y="1230714"/>
            <a:ext cx="1401199" cy="1815922"/>
          </a:xfrm>
          <a:prstGeom prst="roundRect">
            <a:avLst/>
          </a:prstGeom>
          <a:noFill/>
          <a:ln>
            <a:solidFill>
              <a:srgbClr val="A377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EAD391-14BF-4F39-BBCE-41A42A500633}"/>
              </a:ext>
            </a:extLst>
          </p:cNvPr>
          <p:cNvSpPr txBox="1"/>
          <p:nvPr/>
        </p:nvSpPr>
        <p:spPr>
          <a:xfrm>
            <a:off x="1072010" y="3059668"/>
            <a:ext cx="939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Flower1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C88C30-7EF2-4202-9E6A-3876894F4CFF}"/>
              </a:ext>
            </a:extLst>
          </p:cNvPr>
          <p:cNvSpPr txBox="1"/>
          <p:nvPr/>
        </p:nvSpPr>
        <p:spPr>
          <a:xfrm>
            <a:off x="3176964" y="3059668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#663333</a:t>
            </a:r>
            <a:endParaRPr lang="en-ID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7E928F-B440-419C-A225-F317F559D376}"/>
              </a:ext>
            </a:extLst>
          </p:cNvPr>
          <p:cNvSpPr txBox="1"/>
          <p:nvPr/>
        </p:nvSpPr>
        <p:spPr>
          <a:xfrm>
            <a:off x="5917273" y="3059668"/>
            <a:ext cx="939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Flower2</a:t>
            </a:r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6F5628-1364-4EBD-ABC8-CA70A0E838EA}"/>
              </a:ext>
            </a:extLst>
          </p:cNvPr>
          <p:cNvSpPr txBox="1"/>
          <p:nvPr/>
        </p:nvSpPr>
        <p:spPr>
          <a:xfrm>
            <a:off x="7749094" y="3014502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#CC9999</a:t>
            </a:r>
            <a:endParaRPr lang="en-ID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5D94A3-E41C-488C-9D22-C7ED146E04CB}"/>
              </a:ext>
            </a:extLst>
          </p:cNvPr>
          <p:cNvSpPr txBox="1"/>
          <p:nvPr/>
        </p:nvSpPr>
        <p:spPr>
          <a:xfrm>
            <a:off x="892054" y="3685413"/>
            <a:ext cx="2516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Wedding: </a:t>
            </a:r>
            <a:r>
              <a:rPr lang="en-US" dirty="0" err="1"/>
              <a:t>monserrat</a:t>
            </a:r>
            <a:endParaRPr lang="en-US" dirty="0"/>
          </a:p>
          <a:p>
            <a:r>
              <a:rPr lang="en-US" dirty="0"/>
              <a:t>Of: </a:t>
            </a:r>
            <a:r>
              <a:rPr lang="en-US" dirty="0" err="1"/>
              <a:t>segatha</a:t>
            </a:r>
            <a:endParaRPr lang="en-ID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698402-5FEF-4580-BCE4-0985CD3727B2}"/>
              </a:ext>
            </a:extLst>
          </p:cNvPr>
          <p:cNvSpPr txBox="1"/>
          <p:nvPr/>
        </p:nvSpPr>
        <p:spPr>
          <a:xfrm>
            <a:off x="892054" y="4562397"/>
            <a:ext cx="1824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RATNA: </a:t>
            </a:r>
            <a:r>
              <a:rPr lang="en-US" dirty="0" err="1"/>
              <a:t>Newyork</a:t>
            </a:r>
            <a:r>
              <a:rPr lang="en-US" dirty="0"/>
              <a:t> </a:t>
            </a:r>
          </a:p>
          <a:p>
            <a:r>
              <a:rPr lang="en-US" dirty="0"/>
              <a:t>and: </a:t>
            </a:r>
            <a:r>
              <a:rPr lang="en-US" dirty="0" err="1"/>
              <a:t>Segatha</a:t>
            </a:r>
            <a:endParaRPr lang="en-US" dirty="0"/>
          </a:p>
          <a:p>
            <a:r>
              <a:rPr lang="en-US" dirty="0"/>
              <a:t>GALIH: </a:t>
            </a:r>
            <a:r>
              <a:rPr lang="en-US" dirty="0" err="1"/>
              <a:t>Newyork</a:t>
            </a:r>
            <a:endParaRPr lang="en-ID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C050B7-4F40-4DEB-B0EF-6C3C72803F35}"/>
              </a:ext>
            </a:extLst>
          </p:cNvPr>
          <p:cNvSpPr txBox="1"/>
          <p:nvPr/>
        </p:nvSpPr>
        <p:spPr>
          <a:xfrm>
            <a:off x="3822879" y="3685412"/>
            <a:ext cx="264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INAS SUBAGJA: Monserrat</a:t>
            </a:r>
            <a:endParaRPr lang="en-ID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D93E71A-DDF6-4EE9-AAF8-61ECF010AE48}"/>
              </a:ext>
            </a:extLst>
          </p:cNvPr>
          <p:cNvCxnSpPr/>
          <p:nvPr/>
        </p:nvCxnSpPr>
        <p:spPr>
          <a:xfrm>
            <a:off x="3567448" y="3685412"/>
            <a:ext cx="0" cy="18003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612129C-E86C-4EB7-83A3-FBDBD4FAFB46}"/>
              </a:ext>
            </a:extLst>
          </p:cNvPr>
          <p:cNvSpPr/>
          <p:nvPr/>
        </p:nvSpPr>
        <p:spPr>
          <a:xfrm>
            <a:off x="9928297" y="2645170"/>
            <a:ext cx="1401199" cy="369332"/>
          </a:xfrm>
          <a:prstGeom prst="roundRect">
            <a:avLst/>
          </a:prstGeom>
          <a:noFill/>
          <a:ln>
            <a:solidFill>
              <a:srgbClr val="A377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DD267F4-47F9-4783-88F1-794999379F4F}"/>
              </a:ext>
            </a:extLst>
          </p:cNvPr>
          <p:cNvSpPr txBox="1"/>
          <p:nvPr/>
        </p:nvSpPr>
        <p:spPr>
          <a:xfrm>
            <a:off x="10135840" y="2986084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#CC9999</a:t>
            </a:r>
            <a:endParaRPr lang="en-ID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3AF870-438E-406B-BCCC-D4CE08B8E89D}"/>
              </a:ext>
            </a:extLst>
          </p:cNvPr>
          <p:cNvSpPr txBox="1"/>
          <p:nvPr/>
        </p:nvSpPr>
        <p:spPr>
          <a:xfrm>
            <a:off x="3822879" y="4193065"/>
            <a:ext cx="2948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 INVITATION: Monserrat</a:t>
            </a:r>
            <a:endParaRPr lang="en-ID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122710C-79D3-42B8-B3EA-3639E8C55B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609" y="3662239"/>
            <a:ext cx="2690254" cy="1513268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CCAA7E9-C001-443A-B6A2-834728B12F9D}"/>
              </a:ext>
            </a:extLst>
          </p:cNvPr>
          <p:cNvCxnSpPr/>
          <p:nvPr/>
        </p:nvCxnSpPr>
        <p:spPr>
          <a:xfrm>
            <a:off x="6795118" y="3662239"/>
            <a:ext cx="0" cy="18003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76F7FC9-DE72-4141-B534-1CBD2C6D706A}"/>
              </a:ext>
            </a:extLst>
          </p:cNvPr>
          <p:cNvSpPr/>
          <p:nvPr/>
        </p:nvSpPr>
        <p:spPr>
          <a:xfrm>
            <a:off x="7125609" y="5462554"/>
            <a:ext cx="4481849" cy="386508"/>
          </a:xfrm>
          <a:prstGeom prst="rect">
            <a:avLst/>
          </a:prstGeom>
          <a:solidFill>
            <a:srgbClr val="5B1C24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B603884-EE52-4CAF-AEC0-8545A7201762}"/>
              </a:ext>
            </a:extLst>
          </p:cNvPr>
          <p:cNvSpPr txBox="1"/>
          <p:nvPr/>
        </p:nvSpPr>
        <p:spPr>
          <a:xfrm>
            <a:off x="7125609" y="5831886"/>
            <a:ext cx="1732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15% transparent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90893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3D6CA7-4B00-49F7-9B58-2DF7141FC438}"/>
              </a:ext>
            </a:extLst>
          </p:cNvPr>
          <p:cNvSpPr/>
          <p:nvPr/>
        </p:nvSpPr>
        <p:spPr>
          <a:xfrm>
            <a:off x="-63859" y="-1362550"/>
            <a:ext cx="14614311" cy="8220550"/>
          </a:xfrm>
          <a:prstGeom prst="rect">
            <a:avLst/>
          </a:prstGeom>
          <a:solidFill>
            <a:srgbClr val="5B1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7E6C65-81E2-4038-80FB-0E95DEC8C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6093">
            <a:off x="3232414" y="5022761"/>
            <a:ext cx="1660685" cy="1580881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34B8CDC-CB19-45C8-A3DB-D640BE44B047}"/>
              </a:ext>
            </a:extLst>
          </p:cNvPr>
          <p:cNvSpPr/>
          <p:nvPr/>
        </p:nvSpPr>
        <p:spPr>
          <a:xfrm>
            <a:off x="5295205" y="5463255"/>
            <a:ext cx="1948092" cy="442711"/>
          </a:xfrm>
          <a:prstGeom prst="roundRect">
            <a:avLst/>
          </a:prstGeom>
          <a:noFill/>
          <a:ln>
            <a:solidFill>
              <a:srgbClr val="A377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E00C12-C243-405F-BF26-B317BA30D04B}"/>
              </a:ext>
            </a:extLst>
          </p:cNvPr>
          <p:cNvSpPr txBox="1"/>
          <p:nvPr/>
        </p:nvSpPr>
        <p:spPr>
          <a:xfrm>
            <a:off x="5346145" y="5499944"/>
            <a:ext cx="184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OPEN INVITATION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5148CA6-9AE2-46E9-8798-90004DAC2F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3" t="3239" r="4553" b="-26130"/>
          <a:stretch/>
        </p:blipFill>
        <p:spPr>
          <a:xfrm>
            <a:off x="3856278" y="1586876"/>
            <a:ext cx="4500738" cy="343730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4CA64D0-C211-4807-B723-9D88EEC6B7BA}"/>
              </a:ext>
            </a:extLst>
          </p:cNvPr>
          <p:cNvSpPr/>
          <p:nvPr/>
        </p:nvSpPr>
        <p:spPr>
          <a:xfrm>
            <a:off x="3850782" y="1323463"/>
            <a:ext cx="4481849" cy="386508"/>
          </a:xfrm>
          <a:prstGeom prst="rect">
            <a:avLst/>
          </a:prstGeom>
          <a:solidFill>
            <a:srgbClr val="5B1C24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4B8BA5A-B9A3-41F2-9C56-B43AED8CBAAC}"/>
              </a:ext>
            </a:extLst>
          </p:cNvPr>
          <p:cNvSpPr/>
          <p:nvPr/>
        </p:nvSpPr>
        <p:spPr>
          <a:xfrm>
            <a:off x="3850782" y="4057552"/>
            <a:ext cx="4481849" cy="892552"/>
          </a:xfrm>
          <a:prstGeom prst="rect">
            <a:avLst/>
          </a:prstGeom>
          <a:solidFill>
            <a:srgbClr val="5B1C24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29F4687-EA7F-417E-BAFC-394BD73998CE}"/>
              </a:ext>
            </a:extLst>
          </p:cNvPr>
          <p:cNvSpPr/>
          <p:nvPr/>
        </p:nvSpPr>
        <p:spPr>
          <a:xfrm>
            <a:off x="3850783" y="540913"/>
            <a:ext cx="4481848" cy="5808372"/>
          </a:xfrm>
          <a:prstGeom prst="roundRect">
            <a:avLst/>
          </a:prstGeom>
          <a:noFill/>
          <a:ln>
            <a:solidFill>
              <a:srgbClr val="A377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27E542-9DAA-4808-B652-A8BCCB1E5B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26409">
            <a:off x="7398322" y="113204"/>
            <a:ext cx="1556061" cy="160817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4F63239-DFD2-4946-B082-2D51A70AFF99}"/>
              </a:ext>
            </a:extLst>
          </p:cNvPr>
          <p:cNvSpPr txBox="1"/>
          <p:nvPr/>
        </p:nvSpPr>
        <p:spPr>
          <a:xfrm>
            <a:off x="4037134" y="917293"/>
            <a:ext cx="307020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The Wedding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Of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A93B10-2250-42E2-948B-BDF0734F90B3}"/>
              </a:ext>
            </a:extLst>
          </p:cNvPr>
          <p:cNvSpPr txBox="1"/>
          <p:nvPr/>
        </p:nvSpPr>
        <p:spPr>
          <a:xfrm>
            <a:off x="7135344" y="3661067"/>
            <a:ext cx="2559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RATNA</a:t>
            </a:r>
          </a:p>
          <a:p>
            <a:r>
              <a:rPr lang="en-US" sz="2400" dirty="0">
                <a:solidFill>
                  <a:schemeClr val="bg1"/>
                </a:solidFill>
              </a:rPr>
              <a:t>and </a:t>
            </a:r>
          </a:p>
          <a:p>
            <a:r>
              <a:rPr lang="en-US" sz="2400" dirty="0">
                <a:solidFill>
                  <a:schemeClr val="bg1"/>
                </a:solidFill>
              </a:rPr>
              <a:t> GALIH</a:t>
            </a:r>
            <a:endParaRPr lang="en-ID" sz="20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8F5FBE-6D9B-4CAA-8156-8E8BBF5BB4CB}"/>
              </a:ext>
            </a:extLst>
          </p:cNvPr>
          <p:cNvSpPr txBox="1"/>
          <p:nvPr/>
        </p:nvSpPr>
        <p:spPr>
          <a:xfrm>
            <a:off x="5645464" y="5098255"/>
            <a:ext cx="13691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INAS SUBAGJA</a:t>
            </a:r>
            <a:endParaRPr lang="en-ID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872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E2D42-056B-472E-8C50-47B295155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C5FED-D772-431B-82AF-95CC4C9BE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083735-A43B-45BB-A75D-D63799DF3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599"/>
            <a:ext cx="12192000" cy="625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51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E192E-E91A-4CEC-9740-25B4B5706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Assets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F0D664-9950-42E3-AD10-3EB978C5F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2690254" cy="1513268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5BF746-3C74-46EC-9439-66A58492F0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4088" y1="39256" x2="14088" y2="39256"/>
                        <a14:foregroundMark x1="15635" y1="39628" x2="15635" y2="39628"/>
                        <a14:foregroundMark x1="14739" y1="39628" x2="33876" y2="29674"/>
                        <a14:foregroundMark x1="33876" y1="29674" x2="40961" y2="22140"/>
                        <a14:foregroundMark x1="40961" y1="22140" x2="50977" y2="18326"/>
                        <a14:foregroundMark x1="50977" y1="18326" x2="86482" y2="410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247" y="2107374"/>
            <a:ext cx="1084946" cy="949770"/>
          </a:xfr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4777C08-C802-4927-9B20-3A59C0023633}"/>
              </a:ext>
            </a:extLst>
          </p:cNvPr>
          <p:cNvSpPr/>
          <p:nvPr/>
        </p:nvSpPr>
        <p:spPr>
          <a:xfrm>
            <a:off x="838200" y="3416044"/>
            <a:ext cx="5135880" cy="502920"/>
          </a:xfrm>
          <a:prstGeom prst="roundRect">
            <a:avLst/>
          </a:prstGeom>
          <a:solidFill>
            <a:srgbClr val="5B1C24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84DF9A-43AB-4509-AAFB-E36FF9B031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838" y="2224216"/>
            <a:ext cx="551105" cy="7160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B51342-7AFD-4F50-BE54-CC3517E138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0137" y1="21348" x2="30137" y2="12360"/>
                        <a14:foregroundMark x1="51027" y1="19476" x2="51027" y2="15356"/>
                        <a14:foregroundMark x1="73630" y1="20225" x2="73973" y2="12734"/>
                        <a14:foregroundMark x1="28082" y1="42322" x2="32534" y2="42697"/>
                        <a14:foregroundMark x1="43493" y1="42697" x2="46575" y2="42697"/>
                        <a14:foregroundMark x1="57534" y1="43446" x2="61986" y2="44569"/>
                        <a14:foregroundMark x1="73973" y1="45318" x2="75685" y2="45318"/>
                        <a14:foregroundMark x1="28082" y1="58427" x2="31507" y2="57678"/>
                        <a14:foregroundMark x1="30822" y1="73408" x2="31849" y2="73408"/>
                        <a14:foregroundMark x1="44521" y1="60300" x2="46233" y2="59176"/>
                        <a14:foregroundMark x1="42466" y1="75281" x2="42466" y2="75281"/>
                        <a14:foregroundMark x1="59247" y1="58427" x2="59247" y2="58427"/>
                        <a14:foregroundMark x1="59247" y1="75281" x2="59247" y2="75281"/>
                        <a14:foregroundMark x1="76370" y1="60300" x2="76370" y2="60300"/>
                        <a14:foregroundMark x1="76370" y1="78277" x2="76370" y2="782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80649" y="2107374"/>
            <a:ext cx="1084946" cy="99205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004A198-94C7-4609-A9E6-3B666F1513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6087" b="97391" l="0" r="98972">
                        <a14:foregroundMark x1="9254" y1="64058" x2="4627" y2="48406"/>
                        <a14:foregroundMark x1="4627" y1="48406" x2="3856" y2="33333"/>
                        <a14:foregroundMark x1="3856" y1="33333" x2="11054" y2="21159"/>
                        <a14:foregroundMark x1="11054" y1="21159" x2="31105" y2="11594"/>
                        <a14:foregroundMark x1="17995" y1="9565" x2="33933" y2="11014"/>
                        <a14:foregroundMark x1="1799" y1="36232" x2="1542" y2="31014"/>
                        <a14:foregroundMark x1="61440" y1="10145" x2="75064" y2="9275"/>
                        <a14:foregroundMark x1="75064" y1="9275" x2="87918" y2="15362"/>
                        <a14:foregroundMark x1="87918" y1="15362" x2="93573" y2="29275"/>
                        <a14:foregroundMark x1="93573" y1="29275" x2="94859" y2="44058"/>
                        <a14:foregroundMark x1="94859" y1="44058" x2="85861" y2="65797"/>
                        <a14:foregroundMark x1="96915" y1="49565" x2="98972" y2="33623"/>
                        <a14:foregroundMark x1="98972" y1="33623" x2="97686" y2="29275"/>
                        <a14:foregroundMark x1="34704" y1="88406" x2="47044" y2="95362"/>
                        <a14:foregroundMark x1="47044" y1="95362" x2="60154" y2="92464"/>
                        <a14:foregroundMark x1="60154" y1="92464" x2="61954" y2="90725"/>
                        <a14:foregroundMark x1="50129" y1="97391" x2="50129" y2="97391"/>
                        <a14:foregroundMark x1="50129" y1="97681" x2="50129" y2="97681"/>
                        <a14:foregroundMark x1="1028" y1="35652" x2="1028" y2="35652"/>
                        <a14:foregroundMark x1="771" y1="36522" x2="771" y2="36522"/>
                        <a14:foregroundMark x1="771" y1="40290" x2="771" y2="40290"/>
                        <a14:foregroundMark x1="1028" y1="37971" x2="1028" y2="37971"/>
                        <a14:foregroundMark x1="1028" y1="35652" x2="257" y2="39420"/>
                        <a14:foregroundMark x1="69666" y1="6087" x2="69666" y2="608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17301" y="2084355"/>
            <a:ext cx="978756" cy="8680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DE952A1-96CD-45AA-BA1E-4ED875A0D2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820" b="94709" l="4348" r="95109">
                        <a14:foregroundMark x1="7609" y1="9524" x2="4348" y2="40212"/>
                        <a14:foregroundMark x1="5978" y1="42857" x2="4891" y2="69841"/>
                        <a14:foregroundMark x1="4891" y1="69841" x2="61957" y2="79894"/>
                        <a14:foregroundMark x1="61957" y1="79894" x2="86957" y2="71958"/>
                        <a14:foregroundMark x1="34783" y1="58730" x2="29891" y2="78307"/>
                        <a14:foregroundMark x1="16848" y1="82011" x2="37500" y2="85185"/>
                        <a14:foregroundMark x1="20652" y1="86243" x2="7609" y2="85714"/>
                        <a14:foregroundMark x1="7065" y1="85714" x2="8152" y2="89947"/>
                        <a14:foregroundMark x1="5978" y1="88889" x2="20109" y2="93122"/>
                        <a14:foregroundMark x1="19565" y1="93122" x2="76087" y2="88889"/>
                        <a14:foregroundMark x1="76087" y1="88889" x2="84239" y2="66667"/>
                        <a14:foregroundMark x1="82065" y1="65079" x2="86413" y2="64550"/>
                        <a14:foregroundMark x1="80435" y1="92593" x2="94022" y2="68783"/>
                        <a14:foregroundMark x1="94022" y1="68783" x2="94565" y2="65608"/>
                        <a14:foregroundMark x1="48370" y1="95238" x2="48370" y2="95238"/>
                        <a14:foregroundMark x1="46196" y1="95767" x2="46196" y2="95767"/>
                        <a14:foregroundMark x1="6522" y1="8466" x2="34239" y2="5820"/>
                        <a14:foregroundMark x1="34239" y1="5820" x2="89130" y2="7407"/>
                        <a14:foregroundMark x1="89130" y1="7407" x2="93478" y2="62963"/>
                        <a14:foregroundMark x1="93478" y1="60317" x2="91848" y2="48148"/>
                        <a14:foregroundMark x1="94565" y1="54497" x2="95109" y2="42857"/>
                        <a14:foregroundMark x1="94565" y1="40741" x2="91848" y2="8995"/>
                        <a14:foregroundMark x1="90761" y1="7937" x2="13043" y2="6349"/>
                        <a14:foregroundMark x1="10870" y1="7937" x2="66304" y2="12169"/>
                        <a14:foregroundMark x1="66304" y1="12169" x2="85870" y2="6878"/>
                        <a14:foregroundMark x1="85326" y1="6878" x2="14130" y2="5820"/>
                        <a14:foregroundMark x1="65217" y1="33333" x2="66304" y2="33333"/>
                        <a14:foregroundMark x1="66848" y1="22222" x2="54891" y2="41799"/>
                        <a14:foregroundMark x1="53261" y1="21693" x2="80435" y2="32275"/>
                        <a14:foregroundMark x1="80435" y1="32275" x2="81522" y2="34921"/>
                        <a14:foregroundMark x1="39674" y1="30159" x2="64130" y2="16931"/>
                        <a14:foregroundMark x1="64130" y1="16931" x2="67935" y2="17989"/>
                        <a14:foregroundMark x1="74457" y1="28042" x2="52174" y2="47090"/>
                        <a14:foregroundMark x1="52174" y1="47090" x2="50000" y2="47090"/>
                        <a14:foregroundMark x1="47826" y1="27513" x2="63587" y2="27513"/>
                        <a14:foregroundMark x1="50000" y1="56614" x2="35870" y2="63492"/>
                        <a14:foregroundMark x1="29348" y1="61376" x2="34783" y2="5714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47763" y="2120472"/>
            <a:ext cx="800555" cy="82230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B218D74-FAEB-4671-978B-56AD0C35638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3119" y="1924658"/>
            <a:ext cx="896046" cy="118744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142E043-D88F-429C-8449-22928E914CC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481" b="93519" l="3518" r="95980">
                        <a14:foregroundMark x1="47739" y1="8796" x2="47739" y2="8796"/>
                        <a14:foregroundMark x1="4020" y1="50000" x2="4020" y2="50000"/>
                        <a14:foregroundMark x1="50754" y1="90741" x2="50754" y2="90741"/>
                        <a14:foregroundMark x1="91457" y1="45370" x2="91457" y2="45370"/>
                        <a14:foregroundMark x1="95980" y1="47222" x2="95980" y2="47222"/>
                        <a14:foregroundMark x1="53266" y1="6481" x2="53266" y2="6481"/>
                        <a14:foregroundMark x1="48744" y1="6481" x2="48744" y2="6481"/>
                        <a14:foregroundMark x1="45226" y1="6944" x2="45226" y2="6944"/>
                        <a14:foregroundMark x1="43719" y1="8796" x2="43719" y2="8796"/>
                        <a14:foregroundMark x1="40201" y1="14352" x2="40201" y2="14352"/>
                        <a14:foregroundMark x1="40201" y1="14352" x2="40201" y2="14352"/>
                        <a14:foregroundMark x1="88442" y1="58333" x2="88442" y2="58333"/>
                        <a14:foregroundMark x1="88442" y1="58333" x2="88442" y2="58333"/>
                        <a14:foregroundMark x1="52261" y1="93519" x2="52261" y2="93519"/>
                        <a14:foregroundMark x1="50251" y1="93519" x2="50251" y2="93519"/>
                        <a14:foregroundMark x1="48241" y1="93056" x2="48241" y2="93056"/>
                        <a14:foregroundMark x1="45729" y1="93056" x2="38693" y2="91667"/>
                        <a14:foregroundMark x1="38191" y1="91204" x2="28643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75481" y="1843944"/>
            <a:ext cx="1117717" cy="12132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C210E91-1B7B-4A3E-917F-F6A3AD9024B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9906" b="89623" l="4701" r="92735">
                        <a14:foregroundMark x1="74786" y1="48585" x2="74786" y2="48585"/>
                        <a14:foregroundMark x1="17949" y1="40094" x2="26496" y2="53302"/>
                        <a14:foregroundMark x1="26496" y1="53302" x2="76068" y2="62264"/>
                        <a14:foregroundMark x1="93162" y1="32547" x2="93162" y2="32547"/>
                        <a14:foregroundMark x1="4701" y1="33491" x2="4701" y2="33491"/>
                        <a14:foregroundMark x1="17521" y1="9906" x2="17521" y2="9906"/>
                        <a14:foregroundMark x1="25214" y1="11321" x2="32906" y2="127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283" y="1924658"/>
            <a:ext cx="1117717" cy="1012632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E62119C2-0182-4A1F-ADC6-D4FD766ECA25}"/>
              </a:ext>
            </a:extLst>
          </p:cNvPr>
          <p:cNvSpPr/>
          <p:nvPr/>
        </p:nvSpPr>
        <p:spPr>
          <a:xfrm>
            <a:off x="6096000" y="3311904"/>
            <a:ext cx="711200" cy="711200"/>
          </a:xfrm>
          <a:prstGeom prst="ellipse">
            <a:avLst/>
          </a:prstGeom>
          <a:solidFill>
            <a:srgbClr val="5B1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FA79B9-CC07-444D-BF53-4B66E014803D}"/>
              </a:ext>
            </a:extLst>
          </p:cNvPr>
          <p:cNvSpPr txBox="1"/>
          <p:nvPr/>
        </p:nvSpPr>
        <p:spPr>
          <a:xfrm>
            <a:off x="838200" y="4117747"/>
            <a:ext cx="3181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WEDDING OF: MONSERRAT</a:t>
            </a:r>
            <a:endParaRPr lang="en-ID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37A084-8E51-4325-B91A-8E21B782E99D}"/>
              </a:ext>
            </a:extLst>
          </p:cNvPr>
          <p:cNvSpPr txBox="1"/>
          <p:nvPr/>
        </p:nvSpPr>
        <p:spPr>
          <a:xfrm>
            <a:off x="838200" y="4808910"/>
            <a:ext cx="1824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RATNA: </a:t>
            </a:r>
            <a:r>
              <a:rPr lang="en-US" dirty="0" err="1"/>
              <a:t>Newyork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and: </a:t>
            </a:r>
            <a:r>
              <a:rPr lang="en-US" dirty="0" err="1"/>
              <a:t>Segatha</a:t>
            </a:r>
            <a:endParaRPr lang="en-US" dirty="0"/>
          </a:p>
          <a:p>
            <a:pPr algn="ctr"/>
            <a:r>
              <a:rPr lang="en-US" dirty="0"/>
              <a:t>GALIH: </a:t>
            </a:r>
            <a:r>
              <a:rPr lang="en-US" dirty="0" err="1"/>
              <a:t>Newyork</a:t>
            </a:r>
            <a:endParaRPr lang="en-ID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253BA8-CDD5-47AA-996A-BE5E382AD508}"/>
              </a:ext>
            </a:extLst>
          </p:cNvPr>
          <p:cNvSpPr txBox="1"/>
          <p:nvPr/>
        </p:nvSpPr>
        <p:spPr>
          <a:xfrm>
            <a:off x="838200" y="6054071"/>
            <a:ext cx="3363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SUNDAY, 29 JUNE2025: </a:t>
            </a:r>
            <a:r>
              <a:rPr lang="en-US" dirty="0" err="1"/>
              <a:t>monserrat</a:t>
            </a:r>
            <a:endParaRPr lang="en-ID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A10562-4E95-4E2A-8763-F18D573F1244}"/>
              </a:ext>
            </a:extLst>
          </p:cNvPr>
          <p:cNvSpPr txBox="1"/>
          <p:nvPr/>
        </p:nvSpPr>
        <p:spPr>
          <a:xfrm>
            <a:off x="4778420" y="4093198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ABOUT TO START IN: </a:t>
            </a:r>
            <a:r>
              <a:rPr lang="en-US" dirty="0" err="1"/>
              <a:t>monserrat</a:t>
            </a:r>
            <a:endParaRPr lang="en-ID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23F1FF6-D268-4225-A9CA-A0B18AE550F7}"/>
              </a:ext>
            </a:extLst>
          </p:cNvPr>
          <p:cNvCxnSpPr>
            <a:cxnSpLocks/>
          </p:cNvCxnSpPr>
          <p:nvPr/>
        </p:nvCxnSpPr>
        <p:spPr>
          <a:xfrm>
            <a:off x="4583448" y="4144129"/>
            <a:ext cx="0" cy="22792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81A1323-BF5E-49BC-BF64-B55A4E9CD825}"/>
              </a:ext>
            </a:extLst>
          </p:cNvPr>
          <p:cNvCxnSpPr>
            <a:cxnSpLocks/>
          </p:cNvCxnSpPr>
          <p:nvPr/>
        </p:nvCxnSpPr>
        <p:spPr>
          <a:xfrm>
            <a:off x="4898725" y="2224216"/>
            <a:ext cx="0" cy="7130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989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9F9FD-D533-4BF1-A52C-E098EF682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0C42FC-3BB8-4A0F-A469-D901269AF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067455-EA31-4B98-9574-5D87AF7FC48C}"/>
              </a:ext>
            </a:extLst>
          </p:cNvPr>
          <p:cNvSpPr/>
          <p:nvPr/>
        </p:nvSpPr>
        <p:spPr>
          <a:xfrm>
            <a:off x="-101599" y="0"/>
            <a:ext cx="12293600" cy="6858000"/>
          </a:xfrm>
          <a:prstGeom prst="rect">
            <a:avLst/>
          </a:prstGeom>
          <a:solidFill>
            <a:srgbClr val="5B1C24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911ABC-4F3B-4EE9-A4B6-29FF87119692}"/>
              </a:ext>
            </a:extLst>
          </p:cNvPr>
          <p:cNvSpPr/>
          <p:nvPr/>
        </p:nvSpPr>
        <p:spPr>
          <a:xfrm>
            <a:off x="1099456" y="5544457"/>
            <a:ext cx="9989457" cy="632506"/>
          </a:xfrm>
          <a:prstGeom prst="roundRect">
            <a:avLst/>
          </a:prstGeom>
          <a:solidFill>
            <a:srgbClr val="5B1C24"/>
          </a:solidFill>
          <a:ln>
            <a:solidFill>
              <a:srgbClr val="552528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A99D588-9761-476C-92C7-6FCC892B28AE}"/>
              </a:ext>
            </a:extLst>
          </p:cNvPr>
          <p:cNvSpPr/>
          <p:nvPr/>
        </p:nvSpPr>
        <p:spPr>
          <a:xfrm>
            <a:off x="1099456" y="5544457"/>
            <a:ext cx="9989457" cy="632506"/>
          </a:xfrm>
          <a:prstGeom prst="roundRect">
            <a:avLst/>
          </a:prstGeom>
          <a:solidFill>
            <a:srgbClr val="5B1C24"/>
          </a:solidFill>
          <a:ln>
            <a:solidFill>
              <a:srgbClr val="552528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54107BB6-744C-4BEE-AFBA-B3A176EA30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4088" y1="39256" x2="14088" y2="39256"/>
                        <a14:foregroundMark x1="15635" y1="39628" x2="15635" y2="39628"/>
                        <a14:foregroundMark x1="14739" y1="39628" x2="33876" y2="29674"/>
                        <a14:foregroundMark x1="33876" y1="29674" x2="40961" y2="22140"/>
                        <a14:foregroundMark x1="40961" y1="22140" x2="50977" y2="18326"/>
                        <a14:foregroundMark x1="50977" y1="18326" x2="86482" y2="410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117" y="5526005"/>
            <a:ext cx="729344" cy="6384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9FDAB7-AB75-4EBD-A6C0-1B3001481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7507" y1="36000" x2="47507" y2="3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222" y="5541347"/>
            <a:ext cx="486783" cy="6325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3F69823-693A-4505-AC7C-EF7D4555CB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30137" y1="21348" x2="30137" y2="12360"/>
                        <a14:foregroundMark x1="51027" y1="19476" x2="51027" y2="15356"/>
                        <a14:foregroundMark x1="73630" y1="20225" x2="73973" y2="12734"/>
                        <a14:foregroundMark x1="28082" y1="42322" x2="32534" y2="42697"/>
                        <a14:foregroundMark x1="43493" y1="42697" x2="46575" y2="42697"/>
                        <a14:foregroundMark x1="57534" y1="43446" x2="61986" y2="44569"/>
                        <a14:foregroundMark x1="73973" y1="45318" x2="75685" y2="45318"/>
                        <a14:foregroundMark x1="28082" y1="58427" x2="31507" y2="57678"/>
                        <a14:foregroundMark x1="30822" y1="73408" x2="31849" y2="73408"/>
                        <a14:foregroundMark x1="44521" y1="60300" x2="46233" y2="59176"/>
                        <a14:foregroundMark x1="42466" y1="75281" x2="42466" y2="75281"/>
                        <a14:foregroundMark x1="59247" y1="58427" x2="59247" y2="58427"/>
                        <a14:foregroundMark x1="59247" y1="75281" x2="59247" y2="75281"/>
                        <a14:foregroundMark x1="76370" y1="60300" x2="76370" y2="60300"/>
                        <a14:foregroundMark x1="76370" y1="78277" x2="76370" y2="782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76633" y="5522168"/>
            <a:ext cx="729344" cy="666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D9653F-8A1E-4B56-902B-629D60E391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6087" b="97391" l="0" r="98972">
                        <a14:foregroundMark x1="9254" y1="64058" x2="4627" y2="48406"/>
                        <a14:foregroundMark x1="4627" y1="48406" x2="3856" y2="33333"/>
                        <a14:foregroundMark x1="3856" y1="33333" x2="11054" y2="21159"/>
                        <a14:foregroundMark x1="11054" y1="21159" x2="31105" y2="11594"/>
                        <a14:foregroundMark x1="17995" y1="9565" x2="33933" y2="11014"/>
                        <a14:foregroundMark x1="1799" y1="36232" x2="1542" y2="31014"/>
                        <a14:foregroundMark x1="61440" y1="10145" x2="75064" y2="9275"/>
                        <a14:foregroundMark x1="75064" y1="9275" x2="87918" y2="15362"/>
                        <a14:foregroundMark x1="87918" y1="15362" x2="93573" y2="29275"/>
                        <a14:foregroundMark x1="93573" y1="29275" x2="94859" y2="44058"/>
                        <a14:foregroundMark x1="94859" y1="44058" x2="85861" y2="65797"/>
                        <a14:foregroundMark x1="96915" y1="49565" x2="98972" y2="33623"/>
                        <a14:foregroundMark x1="98972" y1="33623" x2="97686" y2="29275"/>
                        <a14:foregroundMark x1="34704" y1="88406" x2="47044" y2="95362"/>
                        <a14:foregroundMark x1="47044" y1="95362" x2="60154" y2="92464"/>
                        <a14:foregroundMark x1="60154" y1="92464" x2="61954" y2="90725"/>
                        <a14:foregroundMark x1="50129" y1="97391" x2="50129" y2="97391"/>
                        <a14:foregroundMark x1="50129" y1="97681" x2="50129" y2="97681"/>
                        <a14:foregroundMark x1="1028" y1="35652" x2="1028" y2="35652"/>
                        <a14:foregroundMark x1="771" y1="36522" x2="771" y2="36522"/>
                        <a14:foregroundMark x1="771" y1="40290" x2="771" y2="40290"/>
                        <a14:foregroundMark x1="1028" y1="37971" x2="1028" y2="37971"/>
                        <a14:foregroundMark x1="1028" y1="35652" x2="257" y2="39420"/>
                        <a14:foregroundMark x1="69666" y1="6087" x2="69666" y2="608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16554" y="5528990"/>
            <a:ext cx="713174" cy="6325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EB40C1C-2CAF-409C-A5C0-B293A1B43F6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820" b="94709" l="4348" r="95109">
                        <a14:foregroundMark x1="6974" y1="15498" x2="4348" y2="40212"/>
                        <a14:foregroundMark x1="7609" y1="9524" x2="7376" y2="11720"/>
                        <a14:foregroundMark x1="4902" y1="69562" x2="4891" y2="69841"/>
                        <a14:foregroundMark x1="5978" y1="42857" x2="5202" y2="62124"/>
                        <a14:foregroundMark x1="20660" y1="72619" x2="61957" y2="79894"/>
                        <a14:foregroundMark x1="4891" y1="69841" x2="6148" y2="70063"/>
                        <a14:foregroundMark x1="61957" y1="79894" x2="86957" y2="71958"/>
                        <a14:foregroundMark x1="34783" y1="58730" x2="29891" y2="78307"/>
                        <a14:foregroundMark x1="16848" y1="82011" x2="37500" y2="85185"/>
                        <a14:foregroundMark x1="20652" y1="86243" x2="7609" y2="85714"/>
                        <a14:foregroundMark x1="7065" y1="85714" x2="8152" y2="89947"/>
                        <a14:foregroundMark x1="5978" y1="88889" x2="20109" y2="93122"/>
                        <a14:foregroundMark x1="19565" y1="93122" x2="76087" y2="88889"/>
                        <a14:foregroundMark x1="76087" y1="88889" x2="84239" y2="66667"/>
                        <a14:foregroundMark x1="82065" y1="65079" x2="86413" y2="64550"/>
                        <a14:foregroundMark x1="80435" y1="92593" x2="94022" y2="68783"/>
                        <a14:foregroundMark x1="94022" y1="68783" x2="94565" y2="65608"/>
                        <a14:foregroundMark x1="48370" y1="95238" x2="48370" y2="95238"/>
                        <a14:foregroundMark x1="46196" y1="95767" x2="46196" y2="95767"/>
                        <a14:foregroundMark x1="6522" y1="8466" x2="9635" y2="8169"/>
                        <a14:foregroundMark x1="85787" y1="7310" x2="89130" y2="7407"/>
                        <a14:foregroundMark x1="85639" y1="7306" x2="85783" y2="7310"/>
                        <a14:foregroundMark x1="93252" y1="60071" x2="93478" y2="62963"/>
                        <a14:foregroundMark x1="89462" y1="11640" x2="89479" y2="11863"/>
                        <a14:foregroundMark x1="89420" y1="11111" x2="89462" y2="11640"/>
                        <a14:foregroundMark x1="89365" y1="10403" x2="89420" y2="11111"/>
                        <a14:foregroundMark x1="89130" y1="7407" x2="89225" y2="8620"/>
                        <a14:foregroundMark x1="93478" y1="60317" x2="93440" y2="60036"/>
                        <a14:foregroundMark x1="95076" y1="43565" x2="95109" y2="42857"/>
                        <a14:foregroundMark x1="92029" y1="11111" x2="91848" y2="8995"/>
                        <a14:foregroundMark x1="92074" y1="11640" x2="92029" y2="11111"/>
                        <a14:foregroundMark x1="92120" y1="12169" x2="92074" y2="11640"/>
                        <a14:foregroundMark x1="94565" y1="40741" x2="92806" y2="20194"/>
                        <a14:foregroundMark x1="85783" y1="7835" x2="85300" y2="7825"/>
                        <a14:foregroundMark x1="90135" y1="7924" x2="85960" y2="7839"/>
                        <a14:foregroundMark x1="65217" y1="33333" x2="66304" y2="33333"/>
                        <a14:foregroundMark x1="62561" y1="29241" x2="58141" y2="36478"/>
                        <a14:foregroundMark x1="63499" y1="27705" x2="62964" y2="28580"/>
                        <a14:foregroundMark x1="66848" y1="22222" x2="65283" y2="24784"/>
                        <a14:foregroundMark x1="66184" y1="26725" x2="73421" y2="29544"/>
                        <a14:foregroundMark x1="58449" y1="23714" x2="58797" y2="23849"/>
                        <a14:foregroundMark x1="73315" y1="29018" x2="60366" y2="40087"/>
                        <a14:foregroundMark x1="53969" y1="27513" x2="58818" y2="27513"/>
                        <a14:foregroundMark x1="50000" y1="56614" x2="35870" y2="63492"/>
                        <a14:foregroundMark x1="29348" y1="61376" x2="34783" y2="57143"/>
                        <a14:foregroundMark x1="12500" y1="6878" x2="27717" y2="6878"/>
                        <a14:foregroundMark x1="27717" y1="6878" x2="45068" y2="8286"/>
                        <a14:foregroundMark x1="7065" y1="7407" x2="18478" y2="7407"/>
                        <a14:foregroundMark x1="47036" y1="6632" x2="79891" y2="6349"/>
                        <a14:foregroundMark x1="18478" y1="6878" x2="44104" y2="6657"/>
                        <a14:foregroundMark x1="79891" y1="6349" x2="85326" y2="6349"/>
                        <a14:foregroundMark x1="84239" y1="6349" x2="89674" y2="6349"/>
                        <a14:backgroundMark x1="26087" y1="28042" x2="26087" y2="28042"/>
                        <a14:backgroundMark x1="26087" y1="28042" x2="36957" y2="24339"/>
                        <a14:backgroundMark x1="20652" y1="45503" x2="47826" y2="31746"/>
                        <a14:backgroundMark x1="79704" y1="13940" x2="89130" y2="60847"/>
                        <a14:backgroundMark x1="50000" y1="11640" x2="46739" y2="11111"/>
                        <a14:backgroundMark x1="48913" y1="24339" x2="55978" y2="22751"/>
                        <a14:backgroundMark x1="60870" y1="19577" x2="56522" y2="21164"/>
                        <a14:backgroundMark x1="52174" y1="28042" x2="54891" y2="25397"/>
                        <a14:backgroundMark x1="57065" y1="22222" x2="54891" y2="23280"/>
                        <a14:backgroundMark x1="52717" y1="29630" x2="52717" y2="29630"/>
                        <a14:backgroundMark x1="52717" y1="29630" x2="52717" y2="29630"/>
                        <a14:backgroundMark x1="48370" y1="38095" x2="54891" y2="48677"/>
                        <a14:backgroundMark x1="14674" y1="63492" x2="10870" y2="71958"/>
                        <a14:backgroundMark x1="88587" y1="20106" x2="88587" y2="15873"/>
                        <a14:backgroundMark x1="88587" y1="15873" x2="89674" y2="13228"/>
                        <a14:backgroundMark x1="89130" y1="12169" x2="89130" y2="15344"/>
                        <a14:backgroundMark x1="88043" y1="9524" x2="89130" y2="10582"/>
                        <a14:backgroundMark x1="89130" y1="11111" x2="89130" y2="11111"/>
                        <a14:backgroundMark x1="90217" y1="11640" x2="90217" y2="11640"/>
                        <a14:backgroundMark x1="90217" y1="11640" x2="90217" y2="11640"/>
                        <a14:backgroundMark x1="90217" y1="11640" x2="90217" y2="11640"/>
                        <a14:backgroundMark x1="90217" y1="11640" x2="90217" y2="11640"/>
                        <a14:backgroundMark x1="90217" y1="12169" x2="87500" y2="179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93992" y="5541347"/>
            <a:ext cx="615773" cy="6325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F76859F-DECE-4706-808F-195446D8676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965" y="5528990"/>
            <a:ext cx="477290" cy="63250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DC229C5-3CBC-48FF-92D2-A9C7ED383DEE}"/>
              </a:ext>
            </a:extLst>
          </p:cNvPr>
          <p:cNvCxnSpPr>
            <a:cxnSpLocks/>
          </p:cNvCxnSpPr>
          <p:nvPr/>
        </p:nvCxnSpPr>
        <p:spPr>
          <a:xfrm>
            <a:off x="2944676" y="5681825"/>
            <a:ext cx="0" cy="3561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EEB084-2279-4A94-BDAC-2DF2D2AF24A9}"/>
              </a:ext>
            </a:extLst>
          </p:cNvPr>
          <p:cNvCxnSpPr>
            <a:cxnSpLocks/>
          </p:cNvCxnSpPr>
          <p:nvPr/>
        </p:nvCxnSpPr>
        <p:spPr>
          <a:xfrm>
            <a:off x="4737191" y="5681825"/>
            <a:ext cx="0" cy="3561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3166BAD-735C-4173-A127-3FDFD3B074A5}"/>
              </a:ext>
            </a:extLst>
          </p:cNvPr>
          <p:cNvCxnSpPr>
            <a:cxnSpLocks/>
          </p:cNvCxnSpPr>
          <p:nvPr/>
        </p:nvCxnSpPr>
        <p:spPr>
          <a:xfrm>
            <a:off x="6399077" y="5681825"/>
            <a:ext cx="0" cy="3561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47E39C1-4CF4-4A81-9CD2-4CBF261648A0}"/>
              </a:ext>
            </a:extLst>
          </p:cNvPr>
          <p:cNvCxnSpPr>
            <a:cxnSpLocks/>
          </p:cNvCxnSpPr>
          <p:nvPr/>
        </p:nvCxnSpPr>
        <p:spPr>
          <a:xfrm>
            <a:off x="7930334" y="5681825"/>
            <a:ext cx="0" cy="3561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C253B6C-800D-4A67-BFDA-2994F230794D}"/>
              </a:ext>
            </a:extLst>
          </p:cNvPr>
          <p:cNvCxnSpPr>
            <a:cxnSpLocks/>
          </p:cNvCxnSpPr>
          <p:nvPr/>
        </p:nvCxnSpPr>
        <p:spPr>
          <a:xfrm>
            <a:off x="9468849" y="5681825"/>
            <a:ext cx="0" cy="3561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CA16C12-96AA-47DB-A0DC-F9B78486D934}"/>
              </a:ext>
            </a:extLst>
          </p:cNvPr>
          <p:cNvSpPr txBox="1"/>
          <p:nvPr/>
        </p:nvSpPr>
        <p:spPr>
          <a:xfrm>
            <a:off x="5157869" y="3522420"/>
            <a:ext cx="187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WEDDING OF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A52706-691B-4274-9C75-D7B3AEC559A0}"/>
              </a:ext>
            </a:extLst>
          </p:cNvPr>
          <p:cNvSpPr txBox="1"/>
          <p:nvPr/>
        </p:nvSpPr>
        <p:spPr>
          <a:xfrm>
            <a:off x="5477674" y="3864647"/>
            <a:ext cx="12366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RATNA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GALIH</a:t>
            </a:r>
            <a:endParaRPr lang="en-ID" sz="24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AB55B0-4586-47FE-B964-6F8E4C7A90DE}"/>
              </a:ext>
            </a:extLst>
          </p:cNvPr>
          <p:cNvSpPr txBox="1"/>
          <p:nvPr/>
        </p:nvSpPr>
        <p:spPr>
          <a:xfrm>
            <a:off x="4412216" y="5095142"/>
            <a:ext cx="3319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dirty="0" err="1">
                <a:solidFill>
                  <a:schemeClr val="bg1"/>
                </a:solidFill>
              </a:rPr>
              <a:t>hr</a:t>
            </a:r>
            <a:r>
              <a:rPr lang="en-US" dirty="0">
                <a:solidFill>
                  <a:schemeClr val="bg1"/>
                </a:solidFill>
              </a:rPr>
              <a:t>/&gt;SUNDAY, 29 JUNE2025&lt;</a:t>
            </a:r>
            <a:r>
              <a:rPr lang="en-US" dirty="0" err="1">
                <a:solidFill>
                  <a:schemeClr val="bg1"/>
                </a:solidFill>
              </a:rPr>
              <a:t>hr</a:t>
            </a:r>
            <a:r>
              <a:rPr lang="en-US" dirty="0">
                <a:solidFill>
                  <a:schemeClr val="bg1"/>
                </a:solidFill>
              </a:rPr>
              <a:t>/&gt;</a:t>
            </a:r>
            <a:endParaRPr lang="en-ID" dirty="0">
              <a:solidFill>
                <a:schemeClr val="bg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0534C24-FCA5-4241-A9B0-05B856F72053}"/>
              </a:ext>
            </a:extLst>
          </p:cNvPr>
          <p:cNvGrpSpPr/>
          <p:nvPr/>
        </p:nvGrpSpPr>
        <p:grpSpPr>
          <a:xfrm>
            <a:off x="10672094" y="4307513"/>
            <a:ext cx="460363" cy="460363"/>
            <a:chOff x="10672094" y="4307513"/>
            <a:chExt cx="460363" cy="46036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B953E99-743A-4CB2-AC99-73504E9C2E8A}"/>
                </a:ext>
              </a:extLst>
            </p:cNvPr>
            <p:cNvSpPr/>
            <p:nvPr/>
          </p:nvSpPr>
          <p:spPr>
            <a:xfrm>
              <a:off x="10672094" y="4307513"/>
              <a:ext cx="460363" cy="460363"/>
            </a:xfrm>
            <a:prstGeom prst="ellipse">
              <a:avLst/>
            </a:prstGeom>
            <a:solidFill>
              <a:srgbClr val="5B1C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>
                <a:solidFill>
                  <a:schemeClr val="bg1"/>
                </a:solidFill>
              </a:endParaRP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740F30E5-684E-4566-8333-D8E2F2BF06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6481" b="93519" l="3518" r="95980">
                          <a14:foregroundMark x1="47739" y1="8796" x2="47739" y2="8796"/>
                          <a14:foregroundMark x1="4020" y1="50000" x2="4020" y2="50000"/>
                          <a14:foregroundMark x1="50754" y1="90741" x2="50754" y2="90741"/>
                          <a14:foregroundMark x1="91457" y1="45370" x2="91457" y2="45370"/>
                          <a14:foregroundMark x1="95980" y1="47222" x2="95980" y2="47222"/>
                          <a14:foregroundMark x1="53266" y1="6481" x2="53266" y2="6481"/>
                          <a14:foregroundMark x1="48744" y1="6481" x2="48744" y2="6481"/>
                          <a14:foregroundMark x1="45226" y1="6944" x2="45226" y2="6944"/>
                          <a14:foregroundMark x1="43719" y1="8796" x2="43719" y2="8796"/>
                          <a14:foregroundMark x1="40201" y1="14352" x2="40201" y2="14352"/>
                          <a14:foregroundMark x1="40201" y1="14352" x2="40201" y2="14352"/>
                          <a14:foregroundMark x1="88442" y1="58333" x2="88442" y2="58333"/>
                          <a14:foregroundMark x1="88442" y1="58333" x2="88442" y2="58333"/>
                          <a14:foregroundMark x1="52261" y1="93519" x2="52261" y2="93519"/>
                          <a14:foregroundMark x1="50251" y1="93519" x2="50251" y2="93519"/>
                          <a14:foregroundMark x1="48241" y1="93056" x2="48241" y2="93056"/>
                          <a14:foregroundMark x1="45729" y1="93056" x2="38693" y2="91667"/>
                          <a14:foregroundMark x1="38191" y1="91204" x2="28643" y2="875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742170" y="4363911"/>
              <a:ext cx="320210" cy="347565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B7EA270-1BC8-471A-948D-15A88F86A392}"/>
              </a:ext>
            </a:extLst>
          </p:cNvPr>
          <p:cNvGrpSpPr/>
          <p:nvPr/>
        </p:nvGrpSpPr>
        <p:grpSpPr>
          <a:xfrm>
            <a:off x="10672094" y="4846413"/>
            <a:ext cx="460363" cy="460363"/>
            <a:chOff x="10672094" y="4846413"/>
            <a:chExt cx="460363" cy="46036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1868A48-7E86-49DF-B2BF-99FA0A38F926}"/>
                </a:ext>
              </a:extLst>
            </p:cNvPr>
            <p:cNvSpPr/>
            <p:nvPr/>
          </p:nvSpPr>
          <p:spPr>
            <a:xfrm>
              <a:off x="10672094" y="4846413"/>
              <a:ext cx="460363" cy="460363"/>
            </a:xfrm>
            <a:prstGeom prst="ellipse">
              <a:avLst/>
            </a:prstGeom>
            <a:solidFill>
              <a:srgbClr val="5B1C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>
                <a:solidFill>
                  <a:schemeClr val="bg1"/>
                </a:solidFill>
              </a:endParaRP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1BAA0469-3205-4DAD-BF46-81BDA66622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9906" b="89623" l="4701" r="92735">
                          <a14:foregroundMark x1="74786" y1="48585" x2="74786" y2="48585"/>
                          <a14:foregroundMark x1="17949" y1="40094" x2="26496" y2="53302"/>
                          <a14:foregroundMark x1="26496" y1="53302" x2="76068" y2="62264"/>
                          <a14:foregroundMark x1="93162" y1="32547" x2="93162" y2="32547"/>
                          <a14:foregroundMark x1="4701" y1="33491" x2="4701" y2="33491"/>
                          <a14:foregroundMark x1="17521" y1="9906" x2="17521" y2="9906"/>
                          <a14:foregroundMark x1="25214" y1="11321" x2="32906" y2="1273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2170" y="4905194"/>
              <a:ext cx="328676" cy="2977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8025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A22A95-E7D0-4640-BF7D-A85FAA74B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6260"/>
            <a:ext cx="12192000" cy="1845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B0D635-120F-4865-9430-099A1542FD7C}"/>
              </a:ext>
            </a:extLst>
          </p:cNvPr>
          <p:cNvSpPr txBox="1"/>
          <p:nvPr/>
        </p:nvSpPr>
        <p:spPr>
          <a:xfrm>
            <a:off x="4910329" y="3157198"/>
            <a:ext cx="2160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ABOUT TO START IN :</a:t>
            </a:r>
            <a:endParaRPr lang="en-ID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196AEB-1FCB-4AD4-A41D-C6E75FDFC027}"/>
              </a:ext>
            </a:extLst>
          </p:cNvPr>
          <p:cNvSpPr/>
          <p:nvPr/>
        </p:nvSpPr>
        <p:spPr>
          <a:xfrm>
            <a:off x="2120900" y="3873500"/>
            <a:ext cx="1752600" cy="1016000"/>
          </a:xfrm>
          <a:prstGeom prst="roundRect">
            <a:avLst/>
          </a:prstGeom>
          <a:solidFill>
            <a:srgbClr val="D3B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646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Days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559BEA5-4645-4112-9D15-4763C9BFCEF2}"/>
              </a:ext>
            </a:extLst>
          </p:cNvPr>
          <p:cNvSpPr/>
          <p:nvPr/>
        </p:nvSpPr>
        <p:spPr>
          <a:xfrm>
            <a:off x="4138422" y="3873500"/>
            <a:ext cx="1752600" cy="1016000"/>
          </a:xfrm>
          <a:prstGeom prst="roundRect">
            <a:avLst/>
          </a:prstGeom>
          <a:solidFill>
            <a:srgbClr val="D3B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10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Hours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74F27F-E18D-4FF5-B03D-C73D9B4EA1D9}"/>
              </a:ext>
            </a:extLst>
          </p:cNvPr>
          <p:cNvSpPr/>
          <p:nvPr/>
        </p:nvSpPr>
        <p:spPr>
          <a:xfrm>
            <a:off x="6155944" y="3873500"/>
            <a:ext cx="1752600" cy="1016000"/>
          </a:xfrm>
          <a:prstGeom prst="roundRect">
            <a:avLst/>
          </a:prstGeom>
          <a:solidFill>
            <a:srgbClr val="D3B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42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Minutes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FEB601F-3CEF-4925-999C-F9FF03F1EFC6}"/>
              </a:ext>
            </a:extLst>
          </p:cNvPr>
          <p:cNvSpPr/>
          <p:nvPr/>
        </p:nvSpPr>
        <p:spPr>
          <a:xfrm>
            <a:off x="8140700" y="3873500"/>
            <a:ext cx="1752600" cy="1016000"/>
          </a:xfrm>
          <a:prstGeom prst="roundRect">
            <a:avLst/>
          </a:prstGeom>
          <a:solidFill>
            <a:srgbClr val="D3B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46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Seconds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75AD38-E634-4D87-BFE3-5EC92450A7D1}"/>
              </a:ext>
            </a:extLst>
          </p:cNvPr>
          <p:cNvSpPr/>
          <p:nvPr/>
        </p:nvSpPr>
        <p:spPr>
          <a:xfrm>
            <a:off x="0" y="4954032"/>
            <a:ext cx="12192000" cy="1903968"/>
          </a:xfrm>
          <a:prstGeom prst="rect">
            <a:avLst/>
          </a:prstGeom>
          <a:solidFill>
            <a:srgbClr val="5D1D2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2537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8519E-1220-4437-9293-52BB0C518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635E9-BB21-4A9E-8B21-5C57127CD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604F9D-6CA0-4EE3-BE68-025C33350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633412"/>
            <a:ext cx="11401425" cy="559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24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</TotalTime>
  <Words>103</Words>
  <Application>Microsoft Office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Assets</vt:lpstr>
      <vt:lpstr>PowerPoint Presentation</vt:lpstr>
      <vt:lpstr>PowerPoint Presentation</vt:lpstr>
      <vt:lpstr>Assets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Annisa Gita Salsabila</dc:creator>
  <cp:lastModifiedBy>Annisa Gita Salsabila</cp:lastModifiedBy>
  <cp:revision>22</cp:revision>
  <dcterms:created xsi:type="dcterms:W3CDTF">2023-09-21T01:29:15Z</dcterms:created>
  <dcterms:modified xsi:type="dcterms:W3CDTF">2023-09-21T14:22:52Z</dcterms:modified>
</cp:coreProperties>
</file>

<file path=docProps/thumbnail.jpeg>
</file>